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37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gif"/><Relationship Id="rId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катя абвг\согласные\img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</a:rPr>
              <a:t>Звук Ч.</a:t>
            </a:r>
            <a:endParaRPr lang="ru-RU" sz="7200" b="1" i="1" dirty="0">
              <a:solidFill>
                <a:srgbClr val="FF0000"/>
              </a:solidFill>
            </a:endParaRPr>
          </a:p>
        </p:txBody>
      </p:sp>
      <p:sp>
        <p:nvSpPr>
          <p:cNvPr id="4" name="Стрелка вправо 3">
            <a:hlinkClick r:id="" action="ppaction://noaction"/>
          </p:cNvPr>
          <p:cNvSpPr/>
          <p:nvPr/>
        </p:nvSpPr>
        <p:spPr>
          <a:xfrm>
            <a:off x="7786710" y="0"/>
            <a:ext cx="1143008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катя абвг\согласные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i="1" dirty="0" smtClean="0">
                <a:solidFill>
                  <a:srgbClr val="FF0000"/>
                </a:solidFill>
              </a:rPr>
              <a:t>Расскажи.</a:t>
            </a:r>
            <a:endParaRPr lang="ru-RU" sz="6600" b="1" i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G:\02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9" b="100000" l="0" r="97409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286116" y="2214554"/>
            <a:ext cx="2786081" cy="3825000"/>
          </a:xfrm>
          <a:prstGeom prst="rect">
            <a:avLst/>
          </a:prstGeom>
          <a:noFill/>
        </p:spPr>
      </p:pic>
      <p:sp>
        <p:nvSpPr>
          <p:cNvPr id="8" name="Стрелка вправо 7">
            <a:hlinkClick r:id="rId5" action="ppaction://hlinksldjump"/>
          </p:cNvPr>
          <p:cNvSpPr/>
          <p:nvPr/>
        </p:nvSpPr>
        <p:spPr>
          <a:xfrm>
            <a:off x="7786710" y="0"/>
            <a:ext cx="1143008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E:\катя абвг\согласные\im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Где звук Ч в начале слова.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E:\катя абвг\согласные\ч\d0b1d183d0bad0b2d0b0-d1871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63" b="30519" l="29333" r="56333"/>
                    </a14:imgEffect>
                  </a14:imgLayer>
                </a14:imgProps>
              </a:ext>
            </a:extLst>
          </a:blip>
          <a:srcRect l="26028" r="40234" b="69064"/>
          <a:stretch>
            <a:fillRect/>
          </a:stretch>
        </p:blipFill>
        <p:spPr bwMode="auto">
          <a:xfrm>
            <a:off x="5214942" y="1214422"/>
            <a:ext cx="2714644" cy="1400172"/>
          </a:xfrm>
          <a:prstGeom prst="rect">
            <a:avLst/>
          </a:prstGeom>
          <a:noFill/>
        </p:spPr>
      </p:pic>
      <p:pic>
        <p:nvPicPr>
          <p:cNvPr id="1027" name="Picture 3" descr="E:\катя абвг\согласные\ч\d0b1d183d0bad0b2d0b0-d1871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833" b="55500" l="77282" r="93031"/>
                    </a14:imgEffect>
                  </a14:imgLayer>
                </a14:imgProps>
              </a:ext>
            </a:extLst>
          </a:blip>
          <a:srcRect l="75313" t="30000" r="5000" b="41667"/>
          <a:stretch>
            <a:fillRect/>
          </a:stretch>
        </p:blipFill>
        <p:spPr bwMode="auto">
          <a:xfrm>
            <a:off x="7202567" y="2428868"/>
            <a:ext cx="1941433" cy="1571636"/>
          </a:xfrm>
          <a:prstGeom prst="rect">
            <a:avLst/>
          </a:prstGeom>
          <a:noFill/>
        </p:spPr>
      </p:pic>
      <p:pic>
        <p:nvPicPr>
          <p:cNvPr id="1028" name="Picture 4" descr="E:\катя абвг\согласные\ч\d0b1d183d0bad0b2d0b0-d1871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333" b="96296" l="2000" r="18750"/>
                    </a14:imgEffect>
                  </a14:imgLayer>
                </a14:imgProps>
              </a:ext>
            </a:extLst>
          </a:blip>
          <a:srcRect t="61667" r="79063" b="3333"/>
          <a:stretch>
            <a:fillRect/>
          </a:stretch>
        </p:blipFill>
        <p:spPr bwMode="auto">
          <a:xfrm>
            <a:off x="1357290" y="1714488"/>
            <a:ext cx="1595422" cy="1500198"/>
          </a:xfrm>
          <a:prstGeom prst="rect">
            <a:avLst/>
          </a:prstGeom>
          <a:noFill/>
        </p:spPr>
      </p:pic>
      <p:pic>
        <p:nvPicPr>
          <p:cNvPr id="1030" name="Picture 6" descr="E:\катя абвг\согласные\щ\naydi-slova-na-bukvu-SHH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7625" b="38625" l="74375" r="89375"/>
                    </a14:imgEffect>
                  </a14:imgLayer>
                </a14:imgProps>
              </a:ext>
            </a:extLst>
          </a:blip>
          <a:srcRect l="72500" t="15000" r="8750" b="58750"/>
          <a:stretch>
            <a:fillRect/>
          </a:stretch>
        </p:blipFill>
        <p:spPr bwMode="auto">
          <a:xfrm>
            <a:off x="3000364" y="4143380"/>
            <a:ext cx="2357454" cy="2475327"/>
          </a:xfrm>
          <a:prstGeom prst="rect">
            <a:avLst/>
          </a:prstGeom>
          <a:noFill/>
        </p:spPr>
      </p:pic>
      <p:pic>
        <p:nvPicPr>
          <p:cNvPr id="1031" name="Picture 7" descr="E:\катя абвг\согласные\щ\naydi-slova-na-bukvu-SHH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1500" b="97667" l="34625" r="62000"/>
                    </a14:imgEffect>
                  </a14:imgLayer>
                </a14:imgProps>
              </a:ext>
            </a:extLst>
          </a:blip>
          <a:srcRect l="35000" t="68750" r="35000" b="2500"/>
          <a:stretch>
            <a:fillRect/>
          </a:stretch>
        </p:blipFill>
        <p:spPr bwMode="auto">
          <a:xfrm>
            <a:off x="3143240" y="2285992"/>
            <a:ext cx="2286016" cy="1643074"/>
          </a:xfrm>
          <a:prstGeom prst="rect">
            <a:avLst/>
          </a:prstGeom>
          <a:noFill/>
        </p:spPr>
      </p:pic>
      <p:pic>
        <p:nvPicPr>
          <p:cNvPr id="9" name="Picture 11" descr="F:\музей символ\MOI7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4286256"/>
            <a:ext cx="1840230" cy="230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F:\музей символ\MOI7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2357430"/>
            <a:ext cx="1840230" cy="230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F:\музей символ\MOI23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1612"/>
            <a:ext cx="2072777" cy="240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F:\музей символ\MOI23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78" y="0"/>
            <a:ext cx="2072777" cy="240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F:\музей символ\MOI23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82" y="3643314"/>
            <a:ext cx="2072777" cy="240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000"/>
                            </p:stCondLst>
                            <p:childTnLst>
                              <p:par>
                                <p:cTn id="2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000"/>
                            </p:stCondLst>
                            <p:childTnLst>
                              <p:par>
                                <p:cTn id="3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" presetClass="exit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5" presetClass="exit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xit" presetSubtype="1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xit" presetSubtype="1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xit" presetSubtype="1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12</Words>
  <Application>Microsoft Office PowerPoint</Application>
  <PresentationFormat>Экран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Звук Ч.</vt:lpstr>
      <vt:lpstr>Расскажи.</vt:lpstr>
      <vt:lpstr>Где звук Ч в начале слова.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 Ч.</dc:title>
  <dc:creator>Администратор</dc:creator>
  <cp:lastModifiedBy>User</cp:lastModifiedBy>
  <cp:revision>4</cp:revision>
  <dcterms:created xsi:type="dcterms:W3CDTF">2019-12-20T07:44:44Z</dcterms:created>
  <dcterms:modified xsi:type="dcterms:W3CDTF">2020-01-09T08:42:38Z</dcterms:modified>
</cp:coreProperties>
</file>